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4CA30B0-32AB-48B9-B9BA-1B811BDF693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7C0C99D-57F7-4039-9B48-95003B551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0B0-32AB-48B9-B9BA-1B811BDF693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C99D-57F7-4039-9B48-95003B551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0B0-32AB-48B9-B9BA-1B811BDF693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C99D-57F7-4039-9B48-95003B551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4CA30B0-32AB-48B9-B9BA-1B811BDF693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C99D-57F7-4039-9B48-95003B551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4CA30B0-32AB-48B9-B9BA-1B811BDF693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7C0C99D-57F7-4039-9B48-95003B551FA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4CA30B0-32AB-48B9-B9BA-1B811BDF693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C0C99D-57F7-4039-9B48-95003B551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4CA30B0-32AB-48B9-B9BA-1B811BDF693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7C0C99D-57F7-4039-9B48-95003B551F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30B0-32AB-48B9-B9BA-1B811BDF693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C99D-57F7-4039-9B48-95003B551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4CA30B0-32AB-48B9-B9BA-1B811BDF693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C0C99D-57F7-4039-9B48-95003B551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4CA30B0-32AB-48B9-B9BA-1B811BDF693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7C0C99D-57F7-4039-9B48-95003B551F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4CA30B0-32AB-48B9-B9BA-1B811BDF693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7C0C99D-57F7-4039-9B48-95003B551F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4CA30B0-32AB-48B9-B9BA-1B811BDF693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7C0C99D-57F7-4039-9B48-95003B551FA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/index.php?title=%D0%A4%D0%B0%D0%B9%D0%BB:Galileo.arp.300pix.jpg&amp;filetimestamp=2008102001001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.wikipedia.org/w/index.php?title=%D0%A4%D0%B0%D0%B9%D0%BB:Galileo's_sketches_of_the_moon.png&amp;filetimestamp=2007122203455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ru.wikipedia.org/w/index.php?title=%D0%A4%D0%B0%D0%B9%D0%BB:Galilean-refraktor.svg&amp;filetimestamp=2007062108433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u.wikipedia.org/w/index.php?title=%D0%A4%D0%B0%D0%B9%D0%BB:PhasesOfVenus-ru.svg&amp;filetimestamp=2009071117354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Galileo.arp.300pix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54006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258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/>
              <a:t>Галілео Галілей</a:t>
            </a:r>
            <a:r>
              <a:rPr lang="uk-UA" sz="3600" dirty="0" smtClean="0"/>
              <a:t> </a:t>
            </a:r>
            <a:endParaRPr lang="uk-UA" sz="3600" dirty="0" smtClean="0"/>
          </a:p>
          <a:p>
            <a:pPr algn="ctr">
              <a:buNone/>
            </a:pPr>
            <a:r>
              <a:rPr lang="uk-UA" sz="3600" dirty="0" smtClean="0"/>
              <a:t>(</a:t>
            </a:r>
            <a:r>
              <a:rPr lang="uk-UA" sz="3600" dirty="0" smtClean="0"/>
              <a:t> італ. </a:t>
            </a:r>
            <a:r>
              <a:rPr lang="uk-UA" sz="3600" i="1" dirty="0" err="1" smtClean="0"/>
              <a:t>Galileo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Galilei</a:t>
            </a:r>
            <a:r>
              <a:rPr lang="uk-UA" sz="3600" i="1" dirty="0" smtClean="0"/>
              <a:t> </a:t>
            </a:r>
            <a:r>
              <a:rPr lang="uk-UA" sz="3600" dirty="0" smtClean="0"/>
              <a:t>;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uk-UA" sz="3600" dirty="0" smtClean="0"/>
              <a:t>- </a:t>
            </a:r>
            <a:r>
              <a:rPr lang="uk-UA" sz="3600" dirty="0" smtClean="0"/>
              <a:t>італійський фізик, механік, астроном, філософ і  математик, що зробив значний вплив на науку свого часу. 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znaimo.com.ua/images/rubase_1_183011520_98678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5008190" cy="54452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algn="ctr"/>
            <a:r>
              <a:rPr lang="uk-UA" dirty="0" smtClean="0"/>
              <a:t>Замальовки Місяця з робочого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1412776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200" dirty="0" smtClean="0">
                <a:solidFill>
                  <a:schemeClr val="accent1"/>
                </a:solidFill>
              </a:rPr>
              <a:t>зошита Галілея</a:t>
            </a:r>
            <a:endParaRPr lang="ru-RU" sz="4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1978240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1609 Галілей самостійно побудував свій перший телескоп 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опуклим об'єктивом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увігнутим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окуляром.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znaimo.com.ua/images/rubase_1_182546193_7160.jpg">
            <a:hlinkClick r:id="rId2"/>
          </p:cNvPr>
          <p:cNvPicPr/>
          <p:nvPr/>
        </p:nvPicPr>
        <p:blipFill>
          <a:blip r:embed="rId3" cstate="print">
            <a:lum bright="20000" contrast="40000"/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76550"/>
            <a:ext cx="7128792" cy="3288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807752"/>
            <a:ext cx="8229600" cy="2050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Галілей відкрив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сонячні плями.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Галілей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встановив, що Венера змінює фази.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znaimo.com.ua/images/rubase_1_183155463_10026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6048672" cy="3888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12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Слайд 1</vt:lpstr>
      <vt:lpstr>Слайд 2</vt:lpstr>
      <vt:lpstr>Замальовки Місяця з робочого 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2014-03-23T16:56:10Z</dcterms:created>
  <dcterms:modified xsi:type="dcterms:W3CDTF">2014-03-23T17:09:47Z</dcterms:modified>
</cp:coreProperties>
</file>