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4CA30B0-32AB-48B9-B9BA-1B811BDF6931}" type="datetimeFigureOut">
              <a:rPr lang="ru-RU" smtClean="0"/>
              <a:t>23.03.2014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7C0C99D-57F7-4039-9B48-95003B551F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30B0-32AB-48B9-B9BA-1B811BDF6931}" type="datetimeFigureOut">
              <a:rPr lang="ru-RU" smtClean="0"/>
              <a:t>23.03.2014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C99D-57F7-4039-9B48-95003B551F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30B0-32AB-48B9-B9BA-1B811BDF6931}" type="datetimeFigureOut">
              <a:rPr lang="ru-RU" smtClean="0"/>
              <a:t>23.03.2014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C99D-57F7-4039-9B48-95003B551F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4CA30B0-32AB-48B9-B9BA-1B811BDF6931}" type="datetimeFigureOut">
              <a:rPr lang="ru-RU" smtClean="0"/>
              <a:t>23.03.2014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C99D-57F7-4039-9B48-95003B551F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4CA30B0-32AB-48B9-B9BA-1B811BDF6931}" type="datetimeFigureOut">
              <a:rPr lang="ru-RU" smtClean="0"/>
              <a:t>23.03.2014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7C0C99D-57F7-4039-9B48-95003B551FA6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4CA30B0-32AB-48B9-B9BA-1B811BDF6931}" type="datetimeFigureOut">
              <a:rPr lang="ru-RU" smtClean="0"/>
              <a:t>23.03.2014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7C0C99D-57F7-4039-9B48-95003B551F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4CA30B0-32AB-48B9-B9BA-1B811BDF6931}" type="datetimeFigureOut">
              <a:rPr lang="ru-RU" smtClean="0"/>
              <a:t>23.03.2014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7C0C99D-57F7-4039-9B48-95003B551FA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30B0-32AB-48B9-B9BA-1B811BDF6931}" type="datetimeFigureOut">
              <a:rPr lang="ru-RU" smtClean="0"/>
              <a:t>23.03.2014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C99D-57F7-4039-9B48-95003B551F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4CA30B0-32AB-48B9-B9BA-1B811BDF6931}" type="datetimeFigureOut">
              <a:rPr lang="ru-RU" smtClean="0"/>
              <a:t>23.03.2014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7C0C99D-57F7-4039-9B48-95003B551F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4CA30B0-32AB-48B9-B9BA-1B811BDF6931}" type="datetimeFigureOut">
              <a:rPr lang="ru-RU" smtClean="0"/>
              <a:t>23.03.2014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7C0C99D-57F7-4039-9B48-95003B551FA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4CA30B0-32AB-48B9-B9BA-1B811BDF6931}" type="datetimeFigureOut">
              <a:rPr lang="ru-RU" smtClean="0"/>
              <a:t>23.03.2014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7C0C99D-57F7-4039-9B48-95003B551FA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4CA30B0-32AB-48B9-B9BA-1B811BDF6931}" type="datetimeFigureOut">
              <a:rPr lang="ru-RU" smtClean="0"/>
              <a:t>23.03.2014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7C0C99D-57F7-4039-9B48-95003B551FA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u.wikipedia.org/w/index.php?title=%D0%A4%D0%B0%D0%B9%D0%BB:Galileo.arp.300pix.jpg&amp;filetimestamp=20081020010011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ru.wikipedia.org/w/index.php?title=%D0%A4%D0%B0%D0%B9%D0%BB:Galileo's_sketches_of_the_moon.png&amp;filetimestamp=2007122203455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ru.wikipedia.org/w/index.php?title=%D0%A4%D0%B0%D0%B9%D0%BB:Galilean-refraktor.svg&amp;filetimestamp=2007062108433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ru.wikipedia.org/w/index.php?title=%D0%A4%D0%B0%D0%B9%D0%BB:PhasesOfVenus-ru.svg&amp;filetimestamp=20090711173547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Galileo.arp.300pix.jp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907704" y="0"/>
            <a:ext cx="54006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525805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3600" b="1" dirty="0" smtClean="0"/>
              <a:t>Галілео Галілей</a:t>
            </a:r>
            <a:r>
              <a:rPr lang="uk-UA" sz="3600" dirty="0" smtClean="0"/>
              <a:t> </a:t>
            </a:r>
            <a:endParaRPr lang="uk-UA" sz="3600" dirty="0" smtClean="0"/>
          </a:p>
          <a:p>
            <a:pPr algn="ctr">
              <a:buNone/>
            </a:pPr>
            <a:r>
              <a:rPr lang="uk-UA" sz="3600" dirty="0" smtClean="0"/>
              <a:t>(</a:t>
            </a:r>
            <a:r>
              <a:rPr lang="uk-UA" sz="3600" dirty="0" smtClean="0"/>
              <a:t> італ. </a:t>
            </a:r>
            <a:r>
              <a:rPr lang="uk-UA" sz="3600" i="1" dirty="0" err="1" smtClean="0"/>
              <a:t>Galileo</a:t>
            </a:r>
            <a:r>
              <a:rPr lang="uk-UA" sz="3600" i="1" dirty="0" smtClean="0"/>
              <a:t> </a:t>
            </a:r>
            <a:r>
              <a:rPr lang="uk-UA" sz="3600" i="1" dirty="0" err="1" smtClean="0"/>
              <a:t>Galilei</a:t>
            </a:r>
            <a:r>
              <a:rPr lang="uk-UA" sz="3600" i="1" dirty="0" smtClean="0"/>
              <a:t> </a:t>
            </a:r>
            <a:r>
              <a:rPr lang="uk-UA" sz="3600" dirty="0" smtClean="0"/>
              <a:t>; 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uk-UA" sz="3600" dirty="0" smtClean="0"/>
              <a:t>- </a:t>
            </a:r>
            <a:r>
              <a:rPr lang="uk-UA" sz="3600" dirty="0" smtClean="0"/>
              <a:t>італійський фізик, механік, астроном, філософ і  математик, що зробив значний вплив на науку свого часу. </a:t>
            </a:r>
            <a:endParaRPr lang="ru-R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znaimo.com.ua/images/rubase_1_183011520_98678.jp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68760"/>
            <a:ext cx="5008190" cy="544522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00808"/>
          </a:xfrm>
        </p:spPr>
        <p:txBody>
          <a:bodyPr/>
          <a:lstStyle/>
          <a:p>
            <a:pPr algn="ctr"/>
            <a:r>
              <a:rPr lang="uk-UA" dirty="0" smtClean="0"/>
              <a:t>Замальовки Місяця з робочого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652120" y="1412776"/>
            <a:ext cx="29523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200" dirty="0" smtClean="0">
                <a:solidFill>
                  <a:schemeClr val="accent1"/>
                </a:solidFill>
              </a:rPr>
              <a:t>зошита Галілея</a:t>
            </a:r>
            <a:endParaRPr lang="ru-RU" sz="42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548680"/>
            <a:ext cx="8229600" cy="1978240"/>
          </a:xfrm>
        </p:spPr>
        <p:txBody>
          <a:bodyPr/>
          <a:lstStyle/>
          <a:p>
            <a:pPr algn="ctr">
              <a:buNone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 1609 Галілей самостійно побудував свій перший телескоп 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опуклим об'єктивом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 увігнутим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окуляром.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http://znaimo.com.ua/images/rubase_1_182546193_7160.jpg">
            <a:hlinkClick r:id="rId2"/>
          </p:cNvPr>
          <p:cNvPicPr/>
          <p:nvPr/>
        </p:nvPicPr>
        <p:blipFill>
          <a:blip r:embed="rId3" cstate="print">
            <a:lum bright="20000" contrast="40000"/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876550"/>
            <a:ext cx="7128792" cy="32887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4807752"/>
            <a:ext cx="8229600" cy="20502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Галілей відкрив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також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сонячні плями. 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Галілей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встановив, що Венера змінює фази.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http://znaimo.com.ua/images/rubase_1_183155463_10026.jp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691680" y="692696"/>
            <a:ext cx="6048672" cy="38884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</TotalTime>
  <Words>12</Words>
  <Application>Microsoft Office PowerPoint</Application>
  <PresentationFormat>Экран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Яркая</vt:lpstr>
      <vt:lpstr>Слайд 1</vt:lpstr>
      <vt:lpstr>Слайд 2</vt:lpstr>
      <vt:lpstr>Замальовки Місяця з робочого </vt:lpstr>
      <vt:lpstr>Слайд 4</vt:lpstr>
      <vt:lpstr>Слайд 5</vt:lpstr>
      <vt:lpstr>Слайд 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</cp:revision>
  <dcterms:created xsi:type="dcterms:W3CDTF">2014-03-23T16:56:10Z</dcterms:created>
  <dcterms:modified xsi:type="dcterms:W3CDTF">2014-03-23T17:09:47Z</dcterms:modified>
</cp:coreProperties>
</file>